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04CA0D-8954-43EA-BDA4-DF2791106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1A44744-F5E6-49CA-A79B-19A21654D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985A9C8-CF1E-45B9-B7A8-3714E3926F82}"/>
              </a:ext>
            </a:extLst>
          </p:cNvPr>
          <p:cNvSpPr txBox="1"/>
          <p:nvPr/>
        </p:nvSpPr>
        <p:spPr>
          <a:xfrm>
            <a:off x="2636302" y="1611086"/>
            <a:ext cx="1926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百足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5F36D54-9B47-4D0D-A281-6535655DAEB2}"/>
              </a:ext>
            </a:extLst>
          </p:cNvPr>
          <p:cNvSpPr txBox="1"/>
          <p:nvPr/>
        </p:nvSpPr>
        <p:spPr>
          <a:xfrm>
            <a:off x="522514" y="6324600"/>
            <a:ext cx="631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/>
              <a:t>Matthew Griffiths    </a:t>
            </a:r>
            <a:r>
              <a:rPr lang="en-US" altLang="zh-CN" sz="1800" dirty="0" err="1"/>
              <a:t>Tumisang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Shongwe</a:t>
            </a:r>
            <a:r>
              <a:rPr lang="en-US" altLang="zh-CN" sz="1800" dirty="0"/>
              <a:t>    Stefania </a:t>
            </a:r>
            <a:r>
              <a:rPr lang="en-US" altLang="zh-CN" sz="1800" dirty="0" err="1"/>
              <a:t>Origgi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8E1A2A-A167-4AAC-A613-1C7FE8AD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6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44AF4A-84BB-4E8A-A9D1-AA54A93C7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9E6F9D-766B-41D6-960E-A8E9CF820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0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C46E28-D773-42B3-883D-8EC516EC7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4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73538C-1092-4301-9F8C-0C3D8E502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E0EDDE-9B30-4CD7-8B40-7CAAA5BB4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5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44A472-7C4D-4968-8BAD-E408BE5E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4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4165B0-742C-4DEA-938E-812A2EE87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A27983-7BB4-4AC0-9568-A29B62DDF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EBAC73-AEBF-45D5-9C9D-7EF4309E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70144E-5E05-402C-ACE9-96A181503940}"/>
              </a:ext>
            </a:extLst>
          </p:cNvPr>
          <p:cNvSpPr txBox="1"/>
          <p:nvPr/>
        </p:nvSpPr>
        <p:spPr>
          <a:xfrm>
            <a:off x="9829201" y="1611086"/>
            <a:ext cx="1926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百足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6614D0-6A4F-4CEE-AED8-8FF2C795BAB4}"/>
              </a:ext>
            </a:extLst>
          </p:cNvPr>
          <p:cNvSpPr txBox="1"/>
          <p:nvPr/>
        </p:nvSpPr>
        <p:spPr>
          <a:xfrm>
            <a:off x="9916418" y="2884715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11543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995313-6567-471A-BBC2-E0DEF642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77831F-9E71-4D97-9297-B026DBE4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82026B-A0C0-476A-B8D8-8A4CAD7F3A9A}"/>
              </a:ext>
            </a:extLst>
          </p:cNvPr>
          <p:cNvSpPr txBox="1"/>
          <p:nvPr/>
        </p:nvSpPr>
        <p:spPr>
          <a:xfrm>
            <a:off x="9927173" y="3184951"/>
            <a:ext cx="1926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百足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947279-07E3-4134-826D-00FD3FB14790}"/>
              </a:ext>
            </a:extLst>
          </p:cNvPr>
          <p:cNvSpPr txBox="1"/>
          <p:nvPr/>
        </p:nvSpPr>
        <p:spPr>
          <a:xfrm>
            <a:off x="7733701" y="6324600"/>
            <a:ext cx="631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/>
              <a:t>Matthew Griffiths    </a:t>
            </a:r>
            <a:r>
              <a:rPr lang="en-US" altLang="zh-CN" sz="1800" dirty="0" err="1"/>
              <a:t>Tumisang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Shongwe</a:t>
            </a:r>
            <a:r>
              <a:rPr lang="en-US" altLang="zh-CN" sz="1800" dirty="0"/>
              <a:t>    Stefania </a:t>
            </a:r>
            <a:r>
              <a:rPr lang="en-US" altLang="zh-CN" sz="1800" dirty="0" err="1"/>
              <a:t>Origgi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8045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506ED5-2249-42FF-A0EE-63065ED23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2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8282E5-1CFA-4360-AE20-78C9558D4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3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C8CB96-1A03-4631-AAA6-15D449BF9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7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FCB3FE-01BA-4F8E-B29D-6EABA71D7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C6FCD1-46EF-4FA3-B154-1883AFA1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9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</Words>
  <Application>Microsoft Office PowerPoint</Application>
  <PresentationFormat>自定义</PresentationFormat>
  <Paragraphs>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14</cp:revision>
  <dcterms:created xsi:type="dcterms:W3CDTF">2021-03-14T02:42:17Z</dcterms:created>
  <dcterms:modified xsi:type="dcterms:W3CDTF">2022-02-07T23:46:37Z</dcterms:modified>
</cp:coreProperties>
</file>